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98" r:id="rId2"/>
    <p:sldId id="299" r:id="rId3"/>
    <p:sldId id="300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7574"/>
    <a:srgbClr val="009B83"/>
    <a:srgbClr val="006A91"/>
    <a:srgbClr val="00B0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27" autoAdjust="0"/>
    <p:restoredTop sz="94660"/>
  </p:normalViewPr>
  <p:slideViewPr>
    <p:cSldViewPr snapToGrid="0" showGuides="1">
      <p:cViewPr varScale="1">
        <p:scale>
          <a:sx n="65" d="100"/>
          <a:sy n="65" d="100"/>
        </p:scale>
        <p:origin x="62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60F294-D11A-466A-AC64-9815E80A4C09}" type="datetimeFigureOut">
              <a:rPr lang="pl-PL" smtClean="0"/>
              <a:t>16.09.2025</a:t>
            </a:fld>
            <a:endParaRPr lang="pl-P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9DFF58-6E3A-4AC8-9835-FBFDCF63519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88362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530193B-564F-4854-8A52-728F3FB19C85}" type="slidenum">
              <a:rPr lang="pl-PL" smtClean="0"/>
              <a:t>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275139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8B28324-C330-4BF2-94C2-BF5E81C76453}" type="datetimeFigureOut">
              <a:rPr lang="pl-PL" smtClean="0"/>
              <a:t>16.09.2025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7E94022-B7DC-413A-974A-C0C08F640E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209694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8B28324-C330-4BF2-94C2-BF5E81C76453}" type="datetimeFigureOut">
              <a:rPr lang="pl-PL" smtClean="0"/>
              <a:t>16.09.2025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7E94022-B7DC-413A-974A-C0C08F640E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28877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8B28324-C330-4BF2-94C2-BF5E81C76453}" type="datetimeFigureOut">
              <a:rPr lang="pl-PL" smtClean="0"/>
              <a:t>16.09.2025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7E94022-B7DC-413A-974A-C0C08F640E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58524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Slajd tytułowy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Obraz — symbol zastępczy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1"/>
            <a:ext cx="7335441" cy="6804025"/>
          </a:xfrm>
          <a:solidFill>
            <a:schemeClr val="bg1">
              <a:lumMod val="85000"/>
            </a:schemeClr>
          </a:solidFill>
        </p:spPr>
        <p:txBody>
          <a:bodyPr tIns="1728000" rtlCol="0" anchor="t"/>
          <a:lstStyle>
            <a:lvl1pPr marL="0" indent="0" algn="ctr">
              <a:buNone/>
              <a:defRPr sz="9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pl-PL" dirty="0"/>
              <a:t>Tutaj wstaw lub przeciągnij i upuść własne zdjęcie</a:t>
            </a: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400300" y="2811054"/>
            <a:ext cx="6743700" cy="1261295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defRPr lang="en-ZA" sz="3075" b="1" spc="-225" dirty="0"/>
            </a:lvl1pPr>
          </a:lstStyle>
          <a:p>
            <a:pPr lvl="0" algn="r" rtl="0"/>
            <a:r>
              <a:rPr lang="pl-PL" dirty="0"/>
              <a:t>Kliknij, aby edytować tytuł prezentacji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00300" y="4061040"/>
            <a:ext cx="4935141" cy="580921"/>
          </a:xfrm>
          <a:solidFill>
            <a:schemeClr val="tx1">
              <a:alpha val="80000"/>
            </a:schemeClr>
          </a:solidFill>
        </p:spPr>
        <p:txBody>
          <a:bodyPr vert="horz" lIns="180000" tIns="180000" rIns="180000" bIns="180000" rtlCol="0">
            <a:noAutofit/>
          </a:bodyPr>
          <a:lstStyle>
            <a:lvl1pPr marL="0" indent="0" algn="r">
              <a:buNone/>
              <a:defRPr lang="en-ZA" dirty="0">
                <a:solidFill>
                  <a:schemeClr val="bg1"/>
                </a:solidFill>
              </a:defRPr>
            </a:lvl1pPr>
          </a:lstStyle>
          <a:p>
            <a:pPr marL="200025" lvl="0" indent="-200025" algn="ctr" rtl="0"/>
            <a:r>
              <a:rPr lang="en-GB"/>
              <a:t>Click to edit Master subtitle style</a:t>
            </a:r>
            <a:endParaRPr lang="pl-PL" dirty="0"/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7335078" y="6803351"/>
            <a:ext cx="1484923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sz="1350" dirty="0"/>
          </a:p>
        </p:txBody>
      </p:sp>
      <p:sp>
        <p:nvSpPr>
          <p:cNvPr id="14" name="Prostokąt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7335078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sz="1350" dirty="0"/>
          </a:p>
        </p:txBody>
      </p:sp>
      <p:sp>
        <p:nvSpPr>
          <p:cNvPr id="15" name="Prostokąt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8820000" y="6803351"/>
            <a:ext cx="324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sz="1350" dirty="0"/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7335441" y="2698612"/>
            <a:ext cx="1808559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sz="1350" dirty="0"/>
          </a:p>
        </p:txBody>
      </p:sp>
    </p:spTree>
    <p:extLst>
      <p:ext uri="{BB962C8B-B14F-4D97-AF65-F5344CB8AC3E}">
        <p14:creationId xmlns:p14="http://schemas.microsoft.com/office/powerpoint/2010/main" val="2630127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37574"/>
                </a:solidFill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09B83"/>
              </a:buClr>
              <a:defRPr/>
            </a:lvl1pPr>
            <a:lvl2pPr>
              <a:buClr>
                <a:srgbClr val="009B83"/>
              </a:buClr>
              <a:defRPr/>
            </a:lvl2pPr>
            <a:lvl3pPr>
              <a:buClr>
                <a:srgbClr val="009B83"/>
              </a:buClr>
              <a:defRPr/>
            </a:lvl3pPr>
            <a:lvl4pPr>
              <a:buClr>
                <a:srgbClr val="009B83"/>
              </a:buClr>
              <a:defRPr/>
            </a:lvl4pPr>
            <a:lvl5pPr>
              <a:buClr>
                <a:srgbClr val="009B83"/>
              </a:buClr>
              <a:defRPr/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8077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8B28324-C330-4BF2-94C2-BF5E81C76453}" type="datetimeFigureOut">
              <a:rPr lang="pl-PL" smtClean="0"/>
              <a:t>16.09.2025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7E94022-B7DC-413A-974A-C0C08F640E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76099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8B28324-C330-4BF2-94C2-BF5E81C76453}" type="datetimeFigureOut">
              <a:rPr lang="pl-PL" smtClean="0"/>
              <a:t>16.09.2025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7E94022-B7DC-413A-974A-C0C08F640E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35805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8B28324-C330-4BF2-94C2-BF5E81C76453}" type="datetimeFigureOut">
              <a:rPr lang="pl-PL" smtClean="0"/>
              <a:t>16.09.2025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7E94022-B7DC-413A-974A-C0C08F640E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82365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8B28324-C330-4BF2-94C2-BF5E81C76453}" type="datetimeFigureOut">
              <a:rPr lang="pl-PL" smtClean="0"/>
              <a:t>16.09.2025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7E94022-B7DC-413A-974A-C0C08F640E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83702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8B28324-C330-4BF2-94C2-BF5E81C76453}" type="datetimeFigureOut">
              <a:rPr lang="pl-PL" smtClean="0"/>
              <a:t>16.09.2025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7E94022-B7DC-413A-974A-C0C08F640E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67939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8B28324-C330-4BF2-94C2-BF5E81C76453}" type="datetimeFigureOut">
              <a:rPr lang="pl-PL" smtClean="0"/>
              <a:t>16.09.2025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7E94022-B7DC-413A-974A-C0C08F640E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23563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8B28324-C330-4BF2-94C2-BF5E81C76453}" type="datetimeFigureOut">
              <a:rPr lang="pl-PL" smtClean="0"/>
              <a:t>16.09.2025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7E94022-B7DC-413A-974A-C0C08F640E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03949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8941" y="251574"/>
            <a:ext cx="8641977" cy="4954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8941" y="932460"/>
            <a:ext cx="8641976" cy="57791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DC2D5258-44E7-DDB7-A0A4-1D72C46581BF}"/>
              </a:ext>
            </a:extLst>
          </p:cNvPr>
          <p:cNvSpPr/>
          <p:nvPr userDrawn="1"/>
        </p:nvSpPr>
        <p:spPr>
          <a:xfrm>
            <a:off x="0" y="0"/>
            <a:ext cx="6148137" cy="66174"/>
          </a:xfrm>
          <a:prstGeom prst="rect">
            <a:avLst/>
          </a:prstGeom>
          <a:gradFill flip="none" rotWithShape="1">
            <a:gsLst>
              <a:gs pos="0">
                <a:srgbClr val="137574"/>
              </a:gs>
              <a:gs pos="50000">
                <a:srgbClr val="009B83"/>
              </a:gs>
              <a:gs pos="100000">
                <a:schemeClr val="bg1"/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id="{C61E4494-E5A9-A068-0580-2B1FD94941B1}"/>
              </a:ext>
            </a:extLst>
          </p:cNvPr>
          <p:cNvSpPr/>
          <p:nvPr userDrawn="1"/>
        </p:nvSpPr>
        <p:spPr>
          <a:xfrm flipH="1">
            <a:off x="2995863" y="6801471"/>
            <a:ext cx="6148137" cy="66174"/>
          </a:xfrm>
          <a:prstGeom prst="rect">
            <a:avLst/>
          </a:prstGeom>
          <a:gradFill flip="none" rotWithShape="1">
            <a:gsLst>
              <a:gs pos="0">
                <a:srgbClr val="137574"/>
              </a:gs>
              <a:gs pos="50000">
                <a:srgbClr val="009B83"/>
              </a:gs>
              <a:gs pos="100000">
                <a:schemeClr val="bg1"/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13665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rgbClr val="137574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009B83"/>
        </a:buClr>
        <a:buSzPct val="80000"/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9B83"/>
        </a:buClr>
        <a:buSzPct val="80000"/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9B83"/>
        </a:buClr>
        <a:buSzPct val="80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9B83"/>
        </a:buClr>
        <a:buSzPct val="80000"/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9B83"/>
        </a:buClr>
        <a:buSzPct val="80000"/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Obraz — symbol zastępczy 11" descr="Ręce schodzące się razem w kółku">
            <a:extLst>
              <a:ext uri="{FF2B5EF4-FFF2-40B4-BE49-F238E27FC236}">
                <a16:creationId xmlns:a16="http://schemas.microsoft.com/office/drawing/2014/main" id="{AA8A1CBA-9BB5-2246-9F4B-98EAD7C90158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" y="17104"/>
            <a:ext cx="9144000" cy="6804025"/>
          </a:xfrm>
        </p:spPr>
      </p:pic>
      <p:sp>
        <p:nvSpPr>
          <p:cNvPr id="3" name="Tytuł 2">
            <a:extLst>
              <a:ext uri="{FF2B5EF4-FFF2-40B4-BE49-F238E27FC236}">
                <a16:creationId xmlns:a16="http://schemas.microsoft.com/office/drawing/2014/main" id="{200B3D2B-613A-41BE-987D-E6A1324B45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872" y="186528"/>
            <a:ext cx="8767405" cy="2305768"/>
          </a:xfrm>
        </p:spPr>
        <p:txBody>
          <a:bodyPr rtlCol="0"/>
          <a:lstStyle/>
          <a:p>
            <a:r>
              <a:rPr lang="pl-PL" sz="4500" dirty="0"/>
              <a:t>WALNE ZEBRANIE</a:t>
            </a:r>
            <a:br>
              <a:rPr lang="pl-PL" sz="4500" dirty="0"/>
            </a:br>
            <a:r>
              <a:rPr lang="pl-PL" sz="4500" dirty="0"/>
              <a:t> </a:t>
            </a:r>
            <a:r>
              <a:rPr lang="pl-PL" sz="4800" dirty="0"/>
              <a:t>Polski Klub Koloproktologii Towarzystwo Naukowe</a:t>
            </a:r>
            <a:br>
              <a:rPr lang="pl-PL" sz="4800" dirty="0"/>
            </a:br>
            <a:endParaRPr lang="pl-PL" sz="4500" dirty="0"/>
          </a:p>
        </p:txBody>
      </p:sp>
      <p:pic>
        <p:nvPicPr>
          <p:cNvPr id="2" name="image1.png">
            <a:extLst>
              <a:ext uri="{FF2B5EF4-FFF2-40B4-BE49-F238E27FC236}">
                <a16:creationId xmlns:a16="http://schemas.microsoft.com/office/drawing/2014/main" id="{47A46B0D-F484-70CF-6E86-98091F6EE6D0}"/>
              </a:ext>
            </a:extLst>
          </p:cNvPr>
          <p:cNvPicPr/>
          <p:nvPr/>
        </p:nvPicPr>
        <p:blipFill>
          <a:blip r:embed="rId4"/>
          <a:srcRect l="5343" r="4412"/>
          <a:stretch>
            <a:fillRect/>
          </a:stretch>
        </p:blipFill>
        <p:spPr>
          <a:xfrm>
            <a:off x="250723" y="500162"/>
            <a:ext cx="2020529" cy="1678499"/>
          </a:xfrm>
          <a:prstGeom prst="rect">
            <a:avLst/>
          </a:prstGeom>
          <a:ln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9E3F1B7-145B-7D53-4C10-2770D93D62EF}"/>
              </a:ext>
            </a:extLst>
          </p:cNvPr>
          <p:cNvSpPr txBox="1"/>
          <p:nvPr/>
        </p:nvSpPr>
        <p:spPr>
          <a:xfrm>
            <a:off x="294968" y="570652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89923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6A29C-DF2C-17E9-0DD0-1F4B974E4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941" y="251574"/>
            <a:ext cx="8641977" cy="495486"/>
          </a:xfrm>
        </p:spPr>
        <p:txBody>
          <a:bodyPr anchor="ctr">
            <a:normAutofit/>
          </a:bodyPr>
          <a:lstStyle/>
          <a:p>
            <a:pPr algn="ctr"/>
            <a:r>
              <a:rPr lang="pl-PL" sz="2700" dirty="0"/>
              <a:t>Dziękujemy !</a:t>
            </a:r>
          </a:p>
        </p:txBody>
      </p:sp>
      <p:pic>
        <p:nvPicPr>
          <p:cNvPr id="5" name="Content Placeholder 4" descr="A person sitting in a chair&#10;&#10;AI-generated content may be incorrect.">
            <a:extLst>
              <a:ext uri="{FF2B5EF4-FFF2-40B4-BE49-F238E27FC236}">
                <a16:creationId xmlns:a16="http://schemas.microsoft.com/office/drawing/2014/main" id="{89012E1B-432F-117C-AA72-C7BFDB27A3C3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986"/>
          <a:stretch>
            <a:fillRect/>
          </a:stretch>
        </p:blipFill>
        <p:spPr>
          <a:xfrm>
            <a:off x="628650" y="1825625"/>
            <a:ext cx="3886200" cy="4351338"/>
          </a:xfrm>
          <a:noFill/>
        </p:spPr>
      </p:pic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B9C635D0-CF9B-ED55-25CD-6CB7D8E314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pl-PL" dirty="0"/>
              <a:t>Prof. Małgorzata Kołodziejczak </a:t>
            </a:r>
          </a:p>
          <a:p>
            <a:pPr marL="0" indent="0" algn="ctr">
              <a:buNone/>
            </a:pPr>
            <a:r>
              <a:rPr lang="pl-PL" dirty="0"/>
              <a:t>Prezes Polskiego Klubu Koloproktologii Towarzystwo Naukowe</a:t>
            </a:r>
          </a:p>
          <a:p>
            <a:pPr marL="0" indent="0" algn="ctr">
              <a:buNone/>
            </a:pPr>
            <a:r>
              <a:rPr lang="pl-PL" dirty="0"/>
              <a:t>2021 - 2025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970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1B7379-5290-DFAF-20EC-8FA57C3991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686DA-8E32-13B3-3A80-9D3B6D4DA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>
            <a:normAutofit/>
          </a:bodyPr>
          <a:lstStyle/>
          <a:p>
            <a:r>
              <a:rPr lang="pl-PL"/>
              <a:t>Witamy !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FF15607-2A16-CE9E-A5DF-0C8D0BEA20E4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1081" r="2" b="26338"/>
          <a:stretch>
            <a:fillRect/>
          </a:stretch>
        </p:blipFill>
        <p:spPr>
          <a:xfrm>
            <a:off x="3887391" y="987426"/>
            <a:ext cx="4629150" cy="4873625"/>
          </a:xfrm>
          <a:prstGeom prst="rect">
            <a:avLst/>
          </a:prstGeom>
          <a:noFill/>
        </p:spPr>
      </p:pic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779C6F86-B8FB-2C26-A181-DDF6FC255E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Prof. Tomasz Kościński  </a:t>
            </a:r>
            <a:endParaRPr lang="pl-PL"/>
          </a:p>
          <a:p>
            <a:pPr marL="0" indent="0">
              <a:buNone/>
            </a:pPr>
            <a:r>
              <a:rPr lang="pl-PL" dirty="0"/>
              <a:t>Prezes Polskiego Klubu Koloproktologii Towarzystwo Naukowe</a:t>
            </a:r>
            <a:endParaRPr lang="pl-PL"/>
          </a:p>
          <a:p>
            <a:pPr marL="0" indent="0">
              <a:buNone/>
            </a:pPr>
            <a:r>
              <a:rPr lang="pl-PL" dirty="0"/>
              <a:t>2025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60545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1127</TotalTime>
  <Words>39</Words>
  <Application>Microsoft Office PowerPoint</Application>
  <PresentationFormat>On-screen Show (4:3)</PresentationFormat>
  <Paragraphs>10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Aptos</vt:lpstr>
      <vt:lpstr>Arial</vt:lpstr>
      <vt:lpstr>Calibri</vt:lpstr>
      <vt:lpstr>Lato</vt:lpstr>
      <vt:lpstr>Lato Medium</vt:lpstr>
      <vt:lpstr>Times New Roman</vt:lpstr>
      <vt:lpstr>Wingdings</vt:lpstr>
      <vt:lpstr>Motyw pakietu Office</vt:lpstr>
      <vt:lpstr>WALNE ZEBRANIE  Polski Klub Koloproktologii Towarzystwo Naukowe </vt:lpstr>
      <vt:lpstr>Dziękujemy !</vt:lpstr>
      <vt:lpstr>Witamy 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Luka Si</dc:creator>
  <cp:lastModifiedBy>Przemek</cp:lastModifiedBy>
  <cp:revision>46</cp:revision>
  <dcterms:created xsi:type="dcterms:W3CDTF">2024-06-14T09:23:41Z</dcterms:created>
  <dcterms:modified xsi:type="dcterms:W3CDTF">2025-09-16T15:48:56Z</dcterms:modified>
</cp:coreProperties>
</file>